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8288000" cy="969327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3402" y="-2298"/>
      </p:cViewPr>
      <p:guideLst>
        <p:guide orient="horz" pos="3053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586378"/>
            <a:ext cx="13716000" cy="3374696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091216"/>
            <a:ext cx="13716000" cy="2340296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3" indent="0" algn="ctr">
              <a:buNone/>
              <a:defRPr sz="1333"/>
            </a:lvl2pPr>
            <a:lvl3pPr marL="609624" indent="0" algn="ctr">
              <a:buNone/>
              <a:defRPr sz="1200"/>
            </a:lvl3pPr>
            <a:lvl4pPr marL="914436" indent="0" algn="ctr">
              <a:buNone/>
              <a:defRPr sz="1067"/>
            </a:lvl4pPr>
            <a:lvl5pPr marL="1219249" indent="0" algn="ctr">
              <a:buNone/>
              <a:defRPr sz="1067"/>
            </a:lvl5pPr>
            <a:lvl6pPr marL="1524060" indent="0" algn="ctr">
              <a:buNone/>
              <a:defRPr sz="1067"/>
            </a:lvl6pPr>
            <a:lvl7pPr marL="1828873" indent="0" algn="ctr">
              <a:buNone/>
              <a:defRPr sz="1067"/>
            </a:lvl7pPr>
            <a:lvl8pPr marL="2133685" indent="0" algn="ctr">
              <a:buNone/>
              <a:defRPr sz="1067"/>
            </a:lvl8pPr>
            <a:lvl9pPr marL="2438498" indent="0" algn="ctr">
              <a:buNone/>
              <a:defRPr sz="10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5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516083"/>
            <a:ext cx="3943350" cy="82146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516083"/>
            <a:ext cx="11601450" cy="82146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2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416595"/>
            <a:ext cx="15773400" cy="4032134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6486873"/>
            <a:ext cx="15773400" cy="2120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3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49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6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73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68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498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5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580386"/>
            <a:ext cx="7772400" cy="61502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580386"/>
            <a:ext cx="7772400" cy="61502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4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16084"/>
            <a:ext cx="15773400" cy="18735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7" y="2376204"/>
            <a:ext cx="7736681" cy="116454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3" indent="0">
              <a:buNone/>
              <a:defRPr sz="1333" b="1"/>
            </a:lvl2pPr>
            <a:lvl3pPr marL="609624" indent="0">
              <a:buNone/>
              <a:defRPr sz="1200" b="1"/>
            </a:lvl3pPr>
            <a:lvl4pPr marL="914436" indent="0">
              <a:buNone/>
              <a:defRPr sz="1067" b="1"/>
            </a:lvl4pPr>
            <a:lvl5pPr marL="1219249" indent="0">
              <a:buNone/>
              <a:defRPr sz="1067" b="1"/>
            </a:lvl5pPr>
            <a:lvl6pPr marL="1524060" indent="0">
              <a:buNone/>
              <a:defRPr sz="1067" b="1"/>
            </a:lvl6pPr>
            <a:lvl7pPr marL="1828873" indent="0">
              <a:buNone/>
              <a:defRPr sz="1067" b="1"/>
            </a:lvl7pPr>
            <a:lvl8pPr marL="2133685" indent="0">
              <a:buNone/>
              <a:defRPr sz="1067" b="1"/>
            </a:lvl8pPr>
            <a:lvl9pPr marL="2438498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7" y="3540738"/>
            <a:ext cx="7736681" cy="5207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376204"/>
            <a:ext cx="7774782" cy="116454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3" indent="0">
              <a:buNone/>
              <a:defRPr sz="1333" b="1"/>
            </a:lvl2pPr>
            <a:lvl3pPr marL="609624" indent="0">
              <a:buNone/>
              <a:defRPr sz="1200" b="1"/>
            </a:lvl3pPr>
            <a:lvl4pPr marL="914436" indent="0">
              <a:buNone/>
              <a:defRPr sz="1067" b="1"/>
            </a:lvl4pPr>
            <a:lvl5pPr marL="1219249" indent="0">
              <a:buNone/>
              <a:defRPr sz="1067" b="1"/>
            </a:lvl5pPr>
            <a:lvl6pPr marL="1524060" indent="0">
              <a:buNone/>
              <a:defRPr sz="1067" b="1"/>
            </a:lvl6pPr>
            <a:lvl7pPr marL="1828873" indent="0">
              <a:buNone/>
              <a:defRPr sz="1067" b="1"/>
            </a:lvl7pPr>
            <a:lvl8pPr marL="2133685" indent="0">
              <a:buNone/>
              <a:defRPr sz="1067" b="1"/>
            </a:lvl8pPr>
            <a:lvl9pPr marL="2438498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540738"/>
            <a:ext cx="7774782" cy="5207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5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4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3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46218"/>
            <a:ext cx="5898356" cy="2261764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395660"/>
            <a:ext cx="9258300" cy="6888508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907988"/>
            <a:ext cx="5898356" cy="5387398"/>
          </a:xfrm>
        </p:spPr>
        <p:txBody>
          <a:bodyPr/>
          <a:lstStyle>
            <a:lvl1pPr marL="0" indent="0">
              <a:buNone/>
              <a:defRPr sz="1067"/>
            </a:lvl1pPr>
            <a:lvl2pPr marL="304813" indent="0">
              <a:buNone/>
              <a:defRPr sz="933"/>
            </a:lvl2pPr>
            <a:lvl3pPr marL="609624" indent="0">
              <a:buNone/>
              <a:defRPr sz="800"/>
            </a:lvl3pPr>
            <a:lvl4pPr marL="914436" indent="0">
              <a:buNone/>
              <a:defRPr sz="667"/>
            </a:lvl4pPr>
            <a:lvl5pPr marL="1219249" indent="0">
              <a:buNone/>
              <a:defRPr sz="667"/>
            </a:lvl5pPr>
            <a:lvl6pPr marL="1524060" indent="0">
              <a:buNone/>
              <a:defRPr sz="667"/>
            </a:lvl6pPr>
            <a:lvl7pPr marL="1828873" indent="0">
              <a:buNone/>
              <a:defRPr sz="667"/>
            </a:lvl7pPr>
            <a:lvl8pPr marL="2133685" indent="0">
              <a:buNone/>
              <a:defRPr sz="667"/>
            </a:lvl8pPr>
            <a:lvl9pPr marL="2438498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5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46218"/>
            <a:ext cx="5898356" cy="2261764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395660"/>
            <a:ext cx="9258300" cy="6888508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3" indent="0">
              <a:buNone/>
              <a:defRPr sz="1867"/>
            </a:lvl2pPr>
            <a:lvl3pPr marL="609624" indent="0">
              <a:buNone/>
              <a:defRPr sz="1600"/>
            </a:lvl3pPr>
            <a:lvl4pPr marL="914436" indent="0">
              <a:buNone/>
              <a:defRPr sz="1333"/>
            </a:lvl4pPr>
            <a:lvl5pPr marL="1219249" indent="0">
              <a:buNone/>
              <a:defRPr sz="1333"/>
            </a:lvl5pPr>
            <a:lvl6pPr marL="1524060" indent="0">
              <a:buNone/>
              <a:defRPr sz="1333"/>
            </a:lvl6pPr>
            <a:lvl7pPr marL="1828873" indent="0">
              <a:buNone/>
              <a:defRPr sz="1333"/>
            </a:lvl7pPr>
            <a:lvl8pPr marL="2133685" indent="0">
              <a:buNone/>
              <a:defRPr sz="1333"/>
            </a:lvl8pPr>
            <a:lvl9pPr marL="2438498" indent="0">
              <a:buNone/>
              <a:defRPr sz="13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907988"/>
            <a:ext cx="5898356" cy="5387398"/>
          </a:xfrm>
        </p:spPr>
        <p:txBody>
          <a:bodyPr/>
          <a:lstStyle>
            <a:lvl1pPr marL="0" indent="0">
              <a:buNone/>
              <a:defRPr sz="1067"/>
            </a:lvl1pPr>
            <a:lvl2pPr marL="304813" indent="0">
              <a:buNone/>
              <a:defRPr sz="933"/>
            </a:lvl2pPr>
            <a:lvl3pPr marL="609624" indent="0">
              <a:buNone/>
              <a:defRPr sz="800"/>
            </a:lvl3pPr>
            <a:lvl4pPr marL="914436" indent="0">
              <a:buNone/>
              <a:defRPr sz="667"/>
            </a:lvl4pPr>
            <a:lvl5pPr marL="1219249" indent="0">
              <a:buNone/>
              <a:defRPr sz="667"/>
            </a:lvl5pPr>
            <a:lvl6pPr marL="1524060" indent="0">
              <a:buNone/>
              <a:defRPr sz="667"/>
            </a:lvl6pPr>
            <a:lvl7pPr marL="1828873" indent="0">
              <a:buNone/>
              <a:defRPr sz="667"/>
            </a:lvl7pPr>
            <a:lvl8pPr marL="2133685" indent="0">
              <a:buNone/>
              <a:defRPr sz="667"/>
            </a:lvl8pPr>
            <a:lvl9pPr marL="2438498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16084"/>
            <a:ext cx="15773400" cy="1873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580386"/>
            <a:ext cx="15773400" cy="6150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984238"/>
            <a:ext cx="4114800" cy="5160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984238"/>
            <a:ext cx="6172200" cy="5160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8984238"/>
            <a:ext cx="4114800" cy="5160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5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9624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6" indent="-152406" algn="l" defTabSz="60962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19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0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43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55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68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79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92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04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3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24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36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49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60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73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85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98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4936497" y="1054107"/>
            <a:ext cx="4527586" cy="3289619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554893" y="1104256"/>
            <a:ext cx="4441613" cy="3239471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r="7536" b="6748"/>
          <a:stretch/>
        </p:blipFill>
        <p:spPr>
          <a:xfrm>
            <a:off x="47636" y="2301243"/>
            <a:ext cx="4888861" cy="4760581"/>
          </a:xfrm>
          <a:prstGeom prst="rect">
            <a:avLst/>
          </a:prstGeom>
          <a:ln>
            <a:noFill/>
          </a:ln>
        </p:spPr>
      </p:pic>
      <p:sp>
        <p:nvSpPr>
          <p:cNvPr id="82" name="Flowchart: Alternate Process 81"/>
          <p:cNvSpPr/>
          <p:nvPr/>
        </p:nvSpPr>
        <p:spPr>
          <a:xfrm>
            <a:off x="996641" y="7061824"/>
            <a:ext cx="2990850" cy="7334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MetaTracts</a:t>
            </a:r>
            <a:endParaRPr lang="en-US" sz="4400" dirty="0"/>
          </a:p>
        </p:txBody>
      </p:sp>
      <p:sp>
        <p:nvSpPr>
          <p:cNvPr id="83" name="Flowchart: Alternate Process 82"/>
          <p:cNvSpPr/>
          <p:nvPr/>
        </p:nvSpPr>
        <p:spPr>
          <a:xfrm>
            <a:off x="10401797" y="4182035"/>
            <a:ext cx="2747806" cy="7334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15 clusters</a:t>
            </a:r>
            <a:endParaRPr lang="en-US" sz="4400" dirty="0"/>
          </a:p>
        </p:txBody>
      </p:sp>
      <p:sp>
        <p:nvSpPr>
          <p:cNvPr id="84" name="Flowchart: Alternate Process 83"/>
          <p:cNvSpPr/>
          <p:nvPr/>
        </p:nvSpPr>
        <p:spPr>
          <a:xfrm>
            <a:off x="5826388" y="4182035"/>
            <a:ext cx="2747806" cy="7334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10 clusters</a:t>
            </a:r>
            <a:endParaRPr lang="en-US" sz="44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18902" b="7401"/>
          <a:stretch/>
        </p:blipFill>
        <p:spPr>
          <a:xfrm>
            <a:off x="14167645" y="1104255"/>
            <a:ext cx="4153413" cy="3239471"/>
          </a:xfrm>
          <a:prstGeom prst="rect">
            <a:avLst/>
          </a:prstGeom>
          <a:ln>
            <a:noFill/>
          </a:ln>
        </p:spPr>
      </p:pic>
      <p:sp>
        <p:nvSpPr>
          <p:cNvPr id="86" name="Flowchart: Alternate Process 85"/>
          <p:cNvSpPr/>
          <p:nvPr/>
        </p:nvSpPr>
        <p:spPr>
          <a:xfrm>
            <a:off x="14870448" y="4182035"/>
            <a:ext cx="2747805" cy="7334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20 clusters</a:t>
            </a:r>
            <a:endParaRPr lang="en-US" sz="4400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6" b="7769"/>
          <a:stretch/>
        </p:blipFill>
        <p:spPr>
          <a:xfrm>
            <a:off x="4888861" y="5845898"/>
            <a:ext cx="4622858" cy="334041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" t="18201" b="7892"/>
          <a:stretch/>
        </p:blipFill>
        <p:spPr>
          <a:xfrm>
            <a:off x="9630453" y="5882493"/>
            <a:ext cx="4290493" cy="330382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18381" b="8014"/>
          <a:stretch/>
        </p:blipFill>
        <p:spPr>
          <a:xfrm>
            <a:off x="14099105" y="5961702"/>
            <a:ext cx="4290493" cy="3224613"/>
          </a:xfrm>
          <a:prstGeom prst="rect">
            <a:avLst/>
          </a:prstGeom>
        </p:spPr>
      </p:pic>
      <p:sp>
        <p:nvSpPr>
          <p:cNvPr id="90" name="Flowchart: Alternate Process 89"/>
          <p:cNvSpPr/>
          <p:nvPr/>
        </p:nvSpPr>
        <p:spPr>
          <a:xfrm>
            <a:off x="5826387" y="9034362"/>
            <a:ext cx="2747806" cy="77638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10 clusters</a:t>
            </a:r>
            <a:endParaRPr lang="en-US" sz="4400" dirty="0"/>
          </a:p>
        </p:txBody>
      </p:sp>
      <p:sp>
        <p:nvSpPr>
          <p:cNvPr id="91" name="Flowchart: Alternate Process 90"/>
          <p:cNvSpPr/>
          <p:nvPr/>
        </p:nvSpPr>
        <p:spPr>
          <a:xfrm>
            <a:off x="10401796" y="9034362"/>
            <a:ext cx="2747806" cy="77638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15 clusters</a:t>
            </a:r>
            <a:endParaRPr lang="en-US" sz="4400" dirty="0"/>
          </a:p>
        </p:txBody>
      </p:sp>
      <p:sp>
        <p:nvSpPr>
          <p:cNvPr id="92" name="Flowchart: Alternate Process 91"/>
          <p:cNvSpPr/>
          <p:nvPr/>
        </p:nvSpPr>
        <p:spPr>
          <a:xfrm>
            <a:off x="14870448" y="9034362"/>
            <a:ext cx="2747806" cy="77638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20 clusters</a:t>
            </a:r>
            <a:endParaRPr lang="en-US" sz="4400" dirty="0"/>
          </a:p>
        </p:txBody>
      </p:sp>
      <p:sp>
        <p:nvSpPr>
          <p:cNvPr id="93" name="TextBox 92"/>
          <p:cNvSpPr txBox="1"/>
          <p:nvPr/>
        </p:nvSpPr>
        <p:spPr>
          <a:xfrm>
            <a:off x="6039074" y="273561"/>
            <a:ext cx="12031211" cy="851297"/>
          </a:xfrm>
          <a:prstGeom prst="roundRect">
            <a:avLst/>
          </a:prstGeom>
          <a:solidFill>
            <a:srgbClr val="E7E6E6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3F793D"/>
                </a:solidFill>
              </a:rPr>
              <a:t>Hierarchical clustering only</a:t>
            </a:r>
          </a:p>
        </p:txBody>
      </p:sp>
      <p:sp>
        <p:nvSpPr>
          <p:cNvPr id="94" name="Teardrop 93"/>
          <p:cNvSpPr>
            <a:spLocks noChangeAspect="1"/>
          </p:cNvSpPr>
          <p:nvPr/>
        </p:nvSpPr>
        <p:spPr>
          <a:xfrm rot="5400000">
            <a:off x="5481440" y="2407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95" name="TextBox 94"/>
          <p:cNvSpPr txBox="1"/>
          <p:nvPr/>
        </p:nvSpPr>
        <p:spPr>
          <a:xfrm>
            <a:off x="6039074" y="5117273"/>
            <a:ext cx="12031211" cy="851297"/>
          </a:xfrm>
          <a:prstGeom prst="roundRect">
            <a:avLst/>
          </a:prstGeom>
          <a:solidFill>
            <a:srgbClr val="E7E6E6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3F793D"/>
                </a:solidFill>
              </a:rPr>
              <a:t>K-means clustering only</a:t>
            </a:r>
          </a:p>
        </p:txBody>
      </p:sp>
      <p:sp>
        <p:nvSpPr>
          <p:cNvPr id="96" name="Teardrop 95"/>
          <p:cNvSpPr>
            <a:spLocks noChangeAspect="1"/>
          </p:cNvSpPr>
          <p:nvPr/>
        </p:nvSpPr>
        <p:spPr>
          <a:xfrm rot="5400000">
            <a:off x="5481440" y="4867789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B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8303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21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astra</cp:lastModifiedBy>
  <cp:revision>5</cp:revision>
  <dcterms:created xsi:type="dcterms:W3CDTF">2014-09-25T06:26:52Z</dcterms:created>
  <dcterms:modified xsi:type="dcterms:W3CDTF">2014-09-25T14:19:35Z</dcterms:modified>
</cp:coreProperties>
</file>